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50" r:id="rId33"/>
    <p:sldId id="351" r:id="rId34"/>
    <p:sldId id="353" r:id="rId35"/>
    <p:sldId id="352" r:id="rId36"/>
    <p:sldId id="279" r:id="rId37"/>
    <p:sldId id="362" r:id="rId38"/>
    <p:sldId id="365"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omic Sans MS" panose="030F0702030302020204" pitchFamily="66" charset="0"/>
      <p:regular r:id="rId45"/>
      <p:bold r:id="rId46"/>
      <p:italic r:id="rId47"/>
      <p:boldItalic r:id="rId48"/>
    </p:embeddedFont>
    <p:embeddedFont>
      <p:font typeface="Poppins"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3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100"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10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2800655" y="5711099"/>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rcRect/>
          <a:stretch/>
        </p:blipFill>
        <p:spPr>
          <a:xfrm>
            <a:off x="4430104" y="2938837"/>
            <a:ext cx="3029082" cy="3029082"/>
          </a:xfrm>
          <a:prstGeom prst="rect">
            <a:avLst/>
          </a:prstGeom>
        </p:spPr>
      </p:pic>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1530</Words>
  <Application>Microsoft Office PowerPoint</Application>
  <PresentationFormat>Widescreen</PresentationFormat>
  <Paragraphs>281</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Poppins</vt:lpstr>
      <vt:lpstr>Source Sans Pro</vt:lpstr>
      <vt:lpstr>Calibri</vt:lpstr>
      <vt:lpstr>Comic Sans MS</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Suman Sadhukhan</cp:lastModifiedBy>
  <cp:revision>55</cp:revision>
  <dcterms:created xsi:type="dcterms:W3CDTF">2022-09-23T13:48:30Z</dcterms:created>
  <dcterms:modified xsi:type="dcterms:W3CDTF">2025-06-16T17:16:06Z</dcterms:modified>
</cp:coreProperties>
</file>